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0FE9F2-320D-44BE-BD00-608C67141BAB}">
          <p14:sldIdLst>
            <p14:sldId id="257"/>
            <p14:sldId id="258"/>
            <p14:sldId id="259"/>
            <p14:sldId id="260"/>
          </p14:sldIdLst>
        </p14:section>
        <p14:section name="Untitled Section" id="{5A639B6D-6522-461F-BC04-15D513308858}">
          <p14:sldIdLst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8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6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8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3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1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5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2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0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4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51DEB-2F40-474D-81D4-AA6564014906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635C-BF5F-4A5B-95A9-EF78C8FF8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\Desktop\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79633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" y="2014969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THẦY CÔ VỀ DỰ GIỜ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 ĐỀ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8A2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72514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GIÁO VIÊN: NGUYỄN THỊ PHƯƠNG HOA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620688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GD &amp; ĐT THANH TRÌ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THCS THANH LIỆT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46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Text Box 26"/>
          <p:cNvSpPr txBox="1">
            <a:spLocks noChangeArrowheads="1"/>
          </p:cNvSpPr>
          <p:nvPr/>
        </p:nvSpPr>
        <p:spPr bwMode="auto">
          <a:xfrm>
            <a:off x="533400" y="1143000"/>
            <a:ext cx="163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24</a:t>
            </a:r>
          </a:p>
        </p:txBody>
      </p:sp>
      <p:sp>
        <p:nvSpPr>
          <p:cNvPr id="6" name="WordArt 27"/>
          <p:cNvSpPr>
            <a:spLocks noChangeArrowheads="1" noChangeShapeType="1" noTextEdit="1"/>
          </p:cNvSpPr>
          <p:nvPr/>
        </p:nvSpPr>
        <p:spPr bwMode="auto">
          <a:xfrm>
            <a:off x="466725" y="152401"/>
            <a:ext cx="1514475" cy="9906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>
              <a:defRPr/>
            </a:pPr>
            <a:r>
              <a:rPr lang="en-US" sz="2400" b="1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2400" b="1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ÌNH HỌC 8</a:t>
            </a:r>
            <a:r>
              <a:rPr lang="en-US" sz="2400" b="1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28"/>
          <p:cNvSpPr>
            <a:spLocks noChangeArrowheads="1" noChangeShapeType="1" noTextEdit="1"/>
          </p:cNvSpPr>
          <p:nvPr/>
        </p:nvSpPr>
        <p:spPr bwMode="auto">
          <a:xfrm>
            <a:off x="838200" y="1828800"/>
            <a:ext cx="7391400" cy="1524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b="1" kern="10" spc="-360" dirty="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ÔN TẬP CHƯƠNG I</a:t>
            </a:r>
            <a:endParaRPr lang="en-US" sz="3600" b="1" kern="10" spc="-360" dirty="0">
              <a:ln w="1270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30" descr="Hoc nh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5975"/>
            <a:ext cx="3581400" cy="211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32"/>
          <p:cNvSpPr>
            <a:spLocks noChangeArrowheads="1" noChangeShapeType="1" noTextEdit="1"/>
          </p:cNvSpPr>
          <p:nvPr/>
        </p:nvSpPr>
        <p:spPr bwMode="auto">
          <a:xfrm>
            <a:off x="1143000" y="6096000"/>
            <a:ext cx="6781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 cap="sq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latin typeface="Arial"/>
                <a:cs typeface="Arial"/>
              </a:rPr>
              <a:t>TRƯỜNG THCSTHANH LiỆT </a:t>
            </a:r>
            <a:endParaRPr lang="en-US" sz="3600" b="1" kern="10">
              <a:ln w="9525" cap="sq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" name="Picture 33" descr="smalborg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838200" y="6553200"/>
            <a:ext cx="77724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966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2286000" y="505691"/>
            <a:ext cx="6172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700" b="1" kern="10" spc="-36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361675"/>
            <a:ext cx="2088232" cy="979093"/>
          </a:xfrm>
          <a:noFill/>
        </p:spPr>
        <p:txBody>
          <a:bodyPr>
            <a:normAutofit/>
          </a:bodyPr>
          <a:lstStyle/>
          <a:p>
            <a:pPr marL="182880" indent="0" eaLnBrk="1" hangingPunct="1">
              <a:buNone/>
            </a:pPr>
            <a:r>
              <a:rPr lang="pt-B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pt-BR" sz="3600" b="1" dirty="0" smtClean="0">
                <a:solidFill>
                  <a:srgbClr val="1207A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774632" cy="4752528"/>
          </a:xfrm>
        </p:spPr>
        <p:txBody>
          <a:bodyPr>
            <a:normAutofit/>
          </a:bodyPr>
          <a:lstStyle/>
          <a:p>
            <a:pPr marL="514350" indent="-514350" algn="l">
              <a:buAutoNum type="romanU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1.Tứ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2.Hình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3.Hình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503094"/>
            <a:ext cx="5434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CHƯƠNG 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8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8600" y="1196752"/>
            <a:ext cx="8839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 smtClean="0">
                <a:latin typeface="Times New Roman" pitchFamily="18" charset="0"/>
              </a:rPr>
              <a:t>Cho </a:t>
            </a:r>
            <a:r>
              <a:rPr lang="pt-BR" sz="2800" b="1" dirty="0">
                <a:latin typeface="Times New Roman" pitchFamily="18" charset="0"/>
              </a:rPr>
              <a:t>tam giác ABC vuông tại A, đường trung tuyến AM. Gọi D là trung điểm của AB, E là điểm đối xứng với M qua D.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04800" y="2430240"/>
            <a:ext cx="861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latin typeface="Times New Roman" pitchFamily="18" charset="0"/>
              </a:rPr>
              <a:t>a) Chứng minh AEBM là hình thoi 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2833465"/>
            <a:ext cx="8839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>
                <a:latin typeface="Times New Roman" pitchFamily="18" charset="0"/>
              </a:rPr>
              <a:t>b) Gọi giao điểm của E</a:t>
            </a:r>
            <a:r>
              <a:rPr lang="pt-BR" sz="2800" b="1" dirty="0" smtClean="0">
                <a:latin typeface="Times New Roman" pitchFamily="18" charset="0"/>
              </a:rPr>
              <a:t>C </a:t>
            </a:r>
            <a:r>
              <a:rPr lang="pt-BR" sz="2800" b="1" dirty="0">
                <a:latin typeface="Times New Roman" pitchFamily="18" charset="0"/>
              </a:rPr>
              <a:t>và AM là I. Chứng minh I là trung điểm của </a:t>
            </a:r>
            <a:r>
              <a:rPr lang="pt-BR" sz="2800" b="1" dirty="0" smtClean="0">
                <a:latin typeface="Times New Roman" pitchFamily="18" charset="0"/>
              </a:rPr>
              <a:t>EC.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4800" y="3787552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dirty="0" smtClean="0">
                <a:latin typeface="Times New Roman" pitchFamily="18" charset="0"/>
              </a:rPr>
              <a:t>c) </a:t>
            </a:r>
            <a:r>
              <a:rPr lang="pt-BR" sz="2800" b="1" dirty="0">
                <a:latin typeface="Times New Roman" pitchFamily="18" charset="0"/>
              </a:rPr>
              <a:t>Tam giác vuông ABC có điều kiện gì thì AEBM là hình </a:t>
            </a:r>
            <a:r>
              <a:rPr lang="pt-BR" sz="2800" b="1" dirty="0" smtClean="0">
                <a:latin typeface="Times New Roman" pitchFamily="18" charset="0"/>
              </a:rPr>
              <a:t>vuông ?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580038"/>
            <a:ext cx="2611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6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Hết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giờ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00:00</a:t>
            </a:r>
            <a:endParaRPr lang="vi-VN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Oval 18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</a:rPr>
              <a:t>00:30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8" name="Oval 18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</a:rPr>
              <a:t>01:00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Oval 18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</a:rPr>
              <a:t>01:30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Oval 18"/>
          <p:cNvSpPr/>
          <p:nvPr/>
        </p:nvSpPr>
        <p:spPr>
          <a:xfrm>
            <a:off x="7467600" y="40431"/>
            <a:ext cx="1676400" cy="1712169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FF00"/>
                </a:solidFill>
              </a:rPr>
              <a:t>02:00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4" name="Cloud 13"/>
          <p:cNvSpPr/>
          <p:nvPr/>
        </p:nvSpPr>
        <p:spPr>
          <a:xfrm>
            <a:off x="1000671" y="1353744"/>
            <a:ext cx="7142658" cy="1436654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NHÓM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3060918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18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0"/>
                            </p:stCondLst>
                            <p:childTnLst>
                              <p:par>
                                <p:cTn id="19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29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8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9900"/>
                            </p:stCondLst>
                            <p:childTnLst>
                              <p:par>
                                <p:cTn id="23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30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300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1" presetClass="exit" presetSubtype="1" fill="hold" nodeType="withEffect">
                                  <p:stCondLst>
                                    <p:cond delay="301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3.Bài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88, 89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111sgk, 162,163 trang77 SBT.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60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 - &amp;quot;Tiết 24&amp;quot;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 - &amp;quot;Hướng dẫn về nhà&amp;quot;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253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Tiết 24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8</cp:revision>
  <dcterms:created xsi:type="dcterms:W3CDTF">2016-10-29T02:57:58Z</dcterms:created>
  <dcterms:modified xsi:type="dcterms:W3CDTF">2016-11-21T07:54:55Z</dcterms:modified>
</cp:coreProperties>
</file>